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CFCEE-108E-4A6F-907E-A376A9B32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368426-ED9C-4AB0-81E2-17CC546B2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2720B5-36CB-4154-BF9F-9CB87938D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03A1-D546-48F3-BBE8-5E50103FF81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B28408-E476-4C90-B781-AABEF3D1F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12E982-8C05-41E4-870C-E1FA469C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E826A-2731-4E5E-B0E6-CA62E7430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398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096526-5544-44C7-8114-2A2935D2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BB2ECF-C6E1-4838-AB17-EA6E54CBF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117D6D-FA7B-4AE4-B3B7-48DCFC56B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03A1-D546-48F3-BBE8-5E50103FF81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F0F2D8-3711-4D4A-A97C-E3FE62C79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5DBA0-3910-4E47-B4BB-E6D93857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E826A-2731-4E5E-B0E6-CA62E7430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214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08C031-C72A-43FC-B349-04F9620C30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0FF23E-0052-4203-BC87-06975C2D8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17A5FF-8641-406C-ACFD-2E39D9E96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03A1-D546-48F3-BBE8-5E50103FF81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03354-74F2-4C00-8785-12D843993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7D09F8-CCCE-4B1E-9228-C82500A72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E826A-2731-4E5E-B0E6-CA62E7430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808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C3BF9-81BF-4D57-8885-1FD603C7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62EBD7-9ECE-4206-B65D-88CDF3E6F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76E0C9-1434-4F9C-B9D2-C98F5591E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03A1-D546-48F3-BBE8-5E50103FF81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7BA7FE-4922-437B-9564-B06213B9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56FB0B-7DDE-4F6B-992A-10D7D2A8F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E826A-2731-4E5E-B0E6-CA62E7430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104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0549E-E536-4706-85D8-FE5D3ACA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38C93A-9085-4F52-AD08-A655D18C9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87FFC5-6E35-45FF-9620-0DD7E9DC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03A1-D546-48F3-BBE8-5E50103FF81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C6C4F-F919-4837-A3F5-B9DAA260F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8E9840-8250-4634-B84A-4D93B856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E826A-2731-4E5E-B0E6-CA62E7430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113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5B7CF-CEDF-491F-90D4-8D804131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991208-D848-4AB7-8DD4-152251CC7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94018E-B20C-49F3-876A-F391DF68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8F58E7-B66B-424A-9694-B644B48E7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03A1-D546-48F3-BBE8-5E50103FF81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58F70F-E20A-426F-8E88-5C633F304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3171CF-0FE4-4866-BC7B-1EDAED62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E826A-2731-4E5E-B0E6-CA62E7430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04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20C63-5EC8-47F0-9FD4-B6A102377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B432E3-E157-4F10-B4D3-6ABBE5D62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D6C944-C71C-4C5D-8AB4-EB6DB45B6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D75972-E5FD-49D0-9170-ED4FF1EA53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B524F1-98D9-4128-B944-FEEBDF67C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FE2B08-3C16-4585-B858-87A2B4FAF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03A1-D546-48F3-BBE8-5E50103FF81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2261DB-92C6-4C2E-83F3-EB940DA00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162059-53F0-4F1A-991D-49651700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E826A-2731-4E5E-B0E6-CA62E7430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53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A3EA7-4F2D-4896-B35B-55ED7D84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FEB781-1FB8-488B-8340-205D2A1D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03A1-D546-48F3-BBE8-5E50103FF81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D9BAA2-F24D-49B3-AD01-18A5C3F16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E968E8-640C-4792-A763-A1B0600D3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E826A-2731-4E5E-B0E6-CA62E7430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456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2FD2CFF-C125-4AB2-BFAE-40E65770E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03A1-D546-48F3-BBE8-5E50103FF81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78DC3C-9843-4753-A951-177CD5DE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B07C35-8186-4F7F-B860-0BE0E4EA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E826A-2731-4E5E-B0E6-CA62E7430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14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34329-11F1-47A5-83A3-9F1AD004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8596B4-1A67-4DB7-AD01-229E575F1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B80F64-07E4-49C3-8231-DE11B7CD3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38A0B2-772C-4230-A7D2-763823AE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03A1-D546-48F3-BBE8-5E50103FF81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AD3BA2-BDE9-421D-80B3-7B7C6CF77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FCD0B9-31C9-489B-9DC9-BA2EDCABD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E826A-2731-4E5E-B0E6-CA62E7430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304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D8900-B484-45A6-844D-841AB144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7AF9C-8E19-4439-BF5A-033A62484C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922C22-7C01-41FB-877E-F12C99769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106E7A-9F09-42F3-BE0F-4085029F1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03A1-D546-48F3-BBE8-5E50103FF81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938560-F48E-4633-B220-E45578319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CDDFA0-7680-405F-8B41-394716361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E826A-2731-4E5E-B0E6-CA62E7430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361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F6E8AE5-DBF6-4D9B-91BE-88B9711C8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07C0B9-61D9-42C2-941C-BCB50AE90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B76AE-37B6-435C-8585-1D5AACF807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003A1-D546-48F3-BBE8-5E50103FF81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194186-0777-47D7-808C-83BF04C10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5EEB1E-ECBC-48B7-9139-889B601D3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E826A-2731-4E5E-B0E6-CA62E7430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486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18CFB5-BDCE-4A48-97E4-65A09470B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57"/>
            <a:ext cx="12192000" cy="65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28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E2202D-6688-4F54-92AA-49C50F60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700"/>
            <a:ext cx="12192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93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B04970-4E8B-4F38-B4B5-FD126C34C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043"/>
            <a:ext cx="12192000" cy="667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41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58360D-8EF6-4C43-A535-92A770CD2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34" y="434080"/>
            <a:ext cx="7277731" cy="59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39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6F1E7C-3056-45B9-B951-5F0205F84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648"/>
            <a:ext cx="12192000" cy="630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54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9935D37B-6DC0-4D5B-A854-596B7B37A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56"/>
            <a:ext cx="12192000" cy="668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88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A2700A-0094-4CDE-8DD7-C65937DC0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9"/>
            <a:ext cx="12192000" cy="685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2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81A6C7-A4B0-4FB1-A87B-4393AA585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66"/>
            <a:ext cx="12192000" cy="643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4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BD654D-AAF4-4175-B641-B16D34E0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42" y="0"/>
            <a:ext cx="11704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36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895A97-07F0-4E7B-8064-1FFDE52D9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610"/>
            <a:ext cx="12192000" cy="627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63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F61761-0EE3-4F7F-9F6C-092C617A7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85"/>
            <a:ext cx="12192000" cy="628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35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0837FF-4B4D-48DD-942D-6E5101D8C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472"/>
            <a:ext cx="12192000" cy="635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61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E583F0D-CFAC-4A5A-9F1E-1A4D4E5CF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063"/>
            <a:ext cx="12192000" cy="663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28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292625-A650-42B0-A21F-1D1EB4A19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767"/>
            <a:ext cx="12192000" cy="620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03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434E17-40BA-463C-903D-681EA7B64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3" y="1905121"/>
            <a:ext cx="5512855" cy="2918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613A78-8466-461D-BF5E-0148BA890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981" y="2033978"/>
            <a:ext cx="5210038" cy="279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39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19A18F-F0AC-42D6-A0F0-8DD46A14F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866"/>
            <a:ext cx="12192000" cy="57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96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BF81A7-778C-4FF7-8D16-8D474E144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573"/>
            <a:ext cx="12192000" cy="593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20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0BAB2A-7158-4775-AEFD-3EC7882FF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6025"/>
            <a:ext cx="12192000" cy="534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89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와이드스크린</PresentationFormat>
  <Paragraphs>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혜수</dc:creator>
  <cp:lastModifiedBy>김 혜수</cp:lastModifiedBy>
  <cp:revision>1</cp:revision>
  <dcterms:created xsi:type="dcterms:W3CDTF">2020-09-08T08:34:48Z</dcterms:created>
  <dcterms:modified xsi:type="dcterms:W3CDTF">2020-09-08T08:38:19Z</dcterms:modified>
</cp:coreProperties>
</file>